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E8AC4F-E7C7-3E51-10C8-2D6A786323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8662" y="2056439"/>
            <a:ext cx="7010041" cy="2257799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AD955C-55C0-6633-2A9C-F74A5F5F9C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8661" y="4432228"/>
            <a:ext cx="7010041" cy="1328308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0C0024-C401-8EA2-B659-E03FEEE8C5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8662" y="6374886"/>
            <a:ext cx="4685270" cy="365125"/>
          </a:xfrm>
        </p:spPr>
        <p:txBody>
          <a:bodyPr/>
          <a:lstStyle/>
          <a:p>
            <a:fld id="{8B8DD5A8-06B6-BF46-9E32-FD6EE058DC53}" type="datetimeFigureOut">
              <a:rPr lang="en-GB" smtClean="0"/>
              <a:t>15/04/2025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7CE88D-D93B-7E44-4F4F-D462CCD012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621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C9382-4CBC-AAFD-DE1C-D2CE7E7AB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24587"/>
            <a:ext cx="8083378" cy="546100"/>
          </a:xfrm>
        </p:spPr>
        <p:txBody>
          <a:bodyPr/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507C5E-72B5-0635-ECF6-2450538FFD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2248930"/>
            <a:ext cx="10515600" cy="3928032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0468B1-460B-270F-9C23-FE153319D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DD5A8-06B6-BF46-9E32-FD6EE058DC53}" type="datetimeFigureOut">
              <a:rPr lang="en-GB" smtClean="0"/>
              <a:t>15/04/2025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653163-AF56-FF3C-63D9-ADF6130F1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A891B4-D54D-5F30-2C6A-417A013B5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2C1DF-DFD8-7044-BD40-66948C2FB3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9096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72CF67-CBAB-FEED-AC83-36A3169DC4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810368" y="2335427"/>
            <a:ext cx="2543432" cy="3841536"/>
          </a:xfrm>
        </p:spPr>
        <p:txBody>
          <a:bodyPr vert="eaVert"/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D123A7-014F-234F-4807-B9DE932166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173891"/>
            <a:ext cx="7734300" cy="5003071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7D2AF6-714A-F6B9-9157-D2409E8B1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DD5A8-06B6-BF46-9E32-FD6EE058DC53}" type="datetimeFigureOut">
              <a:rPr lang="en-GB" smtClean="0"/>
              <a:t>15/04/2025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BA642A-6886-9256-EDE8-002CEC0F9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A0DC8F-3DA1-555C-E1D2-ADBCDE5DC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2C1DF-DFD8-7044-BD40-66948C2FB3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789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FFD1CD-437D-7988-FDAB-FEF076E630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473AB1-2CEB-0C4B-23B5-EDDA974584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F40A28-2325-FD0C-0FFC-72B29E432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DD5A8-06B6-BF46-9E32-FD6EE058DC53}" type="datetimeFigureOut">
              <a:rPr lang="en-GB" smtClean="0"/>
              <a:t>15/04/2025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859D00-2378-6259-9E37-167E51D37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DD627A-555E-0B24-FDB1-A57E21A5A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2C1DF-DFD8-7044-BD40-66948C2FB3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427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062553-9915-ECA2-EC58-354319AFA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43B1E0-3776-0147-ADDA-E4DA2B0430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C047AE-3633-23E6-8C12-D5DA3DFBA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DD5A8-06B6-BF46-9E32-FD6EE058DC53}" type="datetimeFigureOut">
              <a:rPr lang="en-GB" smtClean="0"/>
              <a:t>15/04/2025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9F521D-8EEE-D562-69EC-5B8E3D8E8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4E176B-9ED0-3AE9-2286-0A8DF7F06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2C1DF-DFD8-7044-BD40-66948C2FB3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1345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267C7-1444-C40C-38B6-A20663741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E8FCF0-7E2B-F95A-72C3-F2E90EDE2E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150073"/>
            <a:ext cx="5181600" cy="4026889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6C4EA9-06CF-B642-8642-9149215277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150073"/>
            <a:ext cx="5181600" cy="402689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75157D-F3C5-6B24-CFB5-C9D65DEE4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DD5A8-06B6-BF46-9E32-FD6EE058DC53}" type="datetimeFigureOut">
              <a:rPr lang="en-GB" smtClean="0"/>
              <a:t>15/04/2025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BE8177-1BF0-24CD-F08C-C334F1221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441533-4C42-0ADD-9E03-0C122B547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2C1DF-DFD8-7044-BD40-66948C2FB3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4994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72C6AC-3E24-01D5-40CC-D3C63D99B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25563"/>
            <a:ext cx="8069750" cy="676232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AACA1E-0624-D5A8-EA80-B5603FE261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001795"/>
            <a:ext cx="5157787" cy="50328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89C9F8-EA72-A6BE-C631-54ADF82B6A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A89723-F6C7-A15C-F08A-AA04687924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001795"/>
            <a:ext cx="5183188" cy="50328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81FF35-836C-0662-668D-D044538466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846F1DA-08DD-2DC8-83D6-8BC6A8526B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DD5A8-06B6-BF46-9E32-FD6EE058DC53}" type="datetimeFigureOut">
              <a:rPr lang="en-GB" smtClean="0"/>
              <a:t>15/04/2025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30FB04-0A5A-1DAC-6055-5188E0D02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D5D385-1E97-2980-B0F0-C3AB0CBD9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2C1DF-DFD8-7044-BD40-66948C2FB3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6446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106C8-F342-925C-355A-87ADB9167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173212-6D85-6255-48D4-84209E921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DD5A8-06B6-BF46-9E32-FD6EE058DC53}" type="datetimeFigureOut">
              <a:rPr lang="en-GB" smtClean="0"/>
              <a:t>15/04/2025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6F12AF-0C3A-9D21-EAEA-84C3ECA2C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08A9B5-454D-A794-0EC2-B9F676972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2C1DF-DFD8-7044-BD40-66948C2FB3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1503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703A41-4CC4-82DB-C175-E9AB796BC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DD5A8-06B6-BF46-9E32-FD6EE058DC53}" type="datetimeFigureOut">
              <a:rPr lang="en-GB" smtClean="0"/>
              <a:t>15/04/2025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F0258B-89A9-334D-A588-262325503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320E53-518D-5BF7-A997-791A18F57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2C1DF-DFD8-7044-BD40-66948C2FB3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449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8DAA1-186B-2F91-8DD4-AB5BEE525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235676"/>
            <a:ext cx="3932237" cy="92675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6E6D2A-1E35-210E-F292-190F2C244B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2248930"/>
            <a:ext cx="6172200" cy="361212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E98CF9-B5A2-4973-DDE8-B3B084090D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248930"/>
            <a:ext cx="3932237" cy="362005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C444C9-B434-E007-3FE0-60686E386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DD5A8-06B6-BF46-9E32-FD6EE058DC53}" type="datetimeFigureOut">
              <a:rPr lang="en-GB" smtClean="0"/>
              <a:t>15/04/2025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8C3289-FBFE-E864-BE40-B8E9C6657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483AD5-480D-BDC3-D609-7554E6CEB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2C1DF-DFD8-7044-BD40-66948C2FB3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9354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7B387B-E97F-25B5-54DF-1CDD562DA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149177"/>
            <a:ext cx="3932237" cy="106268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71B065-6DB4-D683-5E04-77D7CF7420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2335427"/>
            <a:ext cx="6172200" cy="352562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1C4C6D-22BB-95DE-74EF-1AB0472578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335426"/>
            <a:ext cx="3932237" cy="353356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E64A96-2ECA-A84D-705E-A846E0806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DD5A8-06B6-BF46-9E32-FD6EE058DC53}" type="datetimeFigureOut">
              <a:rPr lang="en-GB" smtClean="0"/>
              <a:t>15/04/2025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A27274-18FF-FD20-9AB3-0EF3B5B10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DF534D-0EE2-E050-E6FC-FE676DC02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2C1DF-DFD8-7044-BD40-66948C2FB3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6819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CB18FBE-431E-B3E0-D520-49950FC89909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ED9CDF0-4AF2-7963-6013-CC52AE400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24587"/>
            <a:ext cx="8153400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54E6D0-25A7-58B9-0FDD-76E59D9BDF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192215"/>
            <a:ext cx="10515600" cy="39847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40C37B-C603-DD57-50FF-5E2DC4CA42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B8DD5A8-06B6-BF46-9E32-FD6EE058DC53}" type="datetimeFigureOut">
              <a:rPr lang="en-GB" smtClean="0"/>
              <a:pPr/>
              <a:t>15/04/2025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A2A1EA-44F3-9A10-AD6F-D059B51068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3B0C83-0062-5E2F-4378-711FD76FBE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1E2C1DF-DFD8-7044-BD40-66948C2FB31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2347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07013-9CC2-F084-3C5F-C0630A8A66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EA4CBE-76A4-A2D0-24D3-D2A5B924A7F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43430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 ETM 2025-2" id="{7FF25480-1449-D04A-BF1F-DCEF1BDB3B06}" vid="{2DBD579F-2C05-1D41-BA26-EC3EE39B35A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Nana Martinčič</dc:creator>
  <cp:lastModifiedBy>Nana Martinčič</cp:lastModifiedBy>
  <cp:revision>4</cp:revision>
  <dcterms:created xsi:type="dcterms:W3CDTF">2025-03-12T17:43:37Z</dcterms:created>
  <dcterms:modified xsi:type="dcterms:W3CDTF">2025-04-15T13:14:14Z</dcterms:modified>
</cp:coreProperties>
</file>