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8AC4F-E7C7-3E51-10C8-2D6A78632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662" y="1563129"/>
            <a:ext cx="7010041" cy="194683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AD955C-55C0-6633-2A9C-F74A5F5F9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662" y="3639108"/>
            <a:ext cx="7010041" cy="132830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C0024-C401-8EA2-B659-E03FEEE8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8662" y="6374886"/>
            <a:ext cx="4685270" cy="365125"/>
          </a:xfrm>
        </p:spPr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75194C-6C79-9CC5-5BCF-78653BCD81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2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9382-4CBC-AAFD-DE1C-D2CE7E7AB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4587"/>
            <a:ext cx="8083378" cy="5461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07C5E-72B5-0635-ECF6-2450538FF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248930"/>
            <a:ext cx="10515600" cy="392803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468B1-460B-270F-9C23-FE153319D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53163-AF56-FF3C-63D9-ADF6130F1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891B4-D54D-5F30-2C6A-417A013B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9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72CF67-CBAB-FEED-AC83-36A3169DC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10368" y="2335427"/>
            <a:ext cx="2543432" cy="3841536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D123A7-014F-234F-4807-B9DE932166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73891"/>
            <a:ext cx="7734300" cy="500307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D2AF6-714A-F6B9-9157-D2409E8B1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A642A-6886-9256-EDE8-002CEC0F9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0DC8F-3DA1-555C-E1D2-ADBCDE5D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8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FD1CD-437D-7988-FDAB-FEF076E63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73AB1-2CEB-0C4B-23B5-EDDA97458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40A28-2325-FD0C-0FFC-72B29E432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59D00-2378-6259-9E37-167E51D37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627A-555E-0B24-FDB1-A57E21A5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42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62553-9915-ECA2-EC58-354319AFA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3B1E0-3776-0147-ADDA-E4DA2B043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047AE-3633-23E6-8C12-D5DA3DFBA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F521D-8EEE-D562-69EC-5B8E3D8E8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E176B-9ED0-3AE9-2286-0A8DF7F0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34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267C7-1444-C40C-38B6-A20663741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8FCF0-7E2B-F95A-72C3-F2E90EDE2E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50073"/>
            <a:ext cx="5181600" cy="40268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C4EA9-06CF-B642-8642-914921527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0073"/>
            <a:ext cx="5181600" cy="402689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5157D-F3C5-6B24-CFB5-C9D65DEE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E8177-1BF0-24CD-F08C-C334F122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41533-4C42-0ADD-9E03-0C122B54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9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2C6AC-3E24-01D5-40CC-D3C63D99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25563"/>
            <a:ext cx="8069750" cy="67623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ACA1E-0624-D5A8-EA80-B5603FE26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01795"/>
            <a:ext cx="5157787" cy="5032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9C9F8-EA72-A6BE-C631-54ADF82B6A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A89723-F6C7-A15C-F08A-AA0468792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01795"/>
            <a:ext cx="5183188" cy="5032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81FF35-836C-0662-668D-D044538466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6F1DA-08DD-2DC8-83D6-8BC6A8526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30FB04-0A5A-1DAC-6055-5188E0D0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D5D385-1E97-2980-B0F0-C3AB0CBD9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4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106C8-F342-925C-355A-87ADB9167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173212-6D85-6255-48D4-84209E92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F12AF-0C3A-9D21-EAEA-84C3ECA2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8A9B5-454D-A794-0EC2-B9F676972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50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703A41-4CC4-82DB-C175-E9AB796B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0258B-89A9-334D-A588-26232550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20E53-518D-5BF7-A997-791A18F5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4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DAA1-186B-2F91-8DD4-AB5BEE525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35676"/>
            <a:ext cx="3932237" cy="92675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E6D2A-1E35-210E-F292-190F2C244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248930"/>
            <a:ext cx="6172200" cy="3612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98CF9-B5A2-4973-DDE8-B3B084090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48930"/>
            <a:ext cx="3932237" cy="36200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C444C9-B434-E007-3FE0-60686E38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C3289-FBFE-E864-BE40-B8E9C665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83AD5-480D-BDC3-D609-7554E6CEB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35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387B-E97F-25B5-54DF-1CDD562D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9177"/>
            <a:ext cx="3932237" cy="10626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1B065-6DB4-D683-5E04-77D7CF742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335427"/>
            <a:ext cx="6172200" cy="3525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C4C6D-22BB-95DE-74EF-1AB047257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35426"/>
            <a:ext cx="3932237" cy="353356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E64A96-2ECA-A84D-705E-A846E080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27274-18FF-FD20-9AB3-0EF3B5B10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DF534D-0EE2-E050-E6FC-FE676DC0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81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CB18FBE-431E-B3E0-D520-49950FC8990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D9CDF0-4AF2-7963-6013-CC52AE400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4587"/>
            <a:ext cx="8153400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4E6D0-25A7-58B9-0FDD-76E59D9BD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215"/>
            <a:ext cx="10515600" cy="3984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0C37B-C603-DD57-50FF-5E2DC4CA42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8DD5A8-06B6-BF46-9E32-FD6EE058DC53}" type="datetimeFigureOut">
              <a:rPr lang="en-GB" smtClean="0"/>
              <a:pPr/>
              <a:t>15/04/2025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2A1EA-44F3-9A10-AD6F-D059B5106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0C83-0062-5E2F-4378-711FD76FB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1E2C1DF-DFD8-7044-BD40-66948C2FB31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34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07013-9CC2-F084-3C5F-C0630A8A6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EA4CBE-76A4-A2D0-24D3-D2A5B924A7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343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Nana Martinčič</dc:creator>
  <cp:lastModifiedBy>Nana Martinčič</cp:lastModifiedBy>
  <cp:revision>3</cp:revision>
  <dcterms:created xsi:type="dcterms:W3CDTF">2025-03-12T17:43:37Z</dcterms:created>
  <dcterms:modified xsi:type="dcterms:W3CDTF">2025-04-15T13:15:13Z</dcterms:modified>
</cp:coreProperties>
</file>